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9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</p:sldIdLst>
  <p:sldSz cy="68580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slides/slide9.xml" Type="http://schemas.openxmlformats.org/officeDocument/2006/relationships/slide" Id="rId14"/><Relationship Target="presProps.xml" Type="http://schemas.openxmlformats.org/officeDocument/2006/relationships/presProps" Id="rId2"/><Relationship Target="slides/slide7.xml" Type="http://schemas.openxmlformats.org/officeDocument/2006/relationships/slide" Id="rId12"/><Relationship Target="theme/theme3.xml" Type="http://schemas.openxmlformats.org/officeDocument/2006/relationships/theme" Id="rId1"/><Relationship Target="slides/slide8.xml" Type="http://schemas.openxmlformats.org/officeDocument/2006/relationships/slide" Id="rId13"/><Relationship Target="slideMasters/slideMaster1.xml" Type="http://schemas.openxmlformats.org/officeDocument/2006/relationships/slideMaster" Id="rId4"/><Relationship Target="slides/slide5.xml" Type="http://schemas.openxmlformats.org/officeDocument/2006/relationships/slide" Id="rId10"/><Relationship Target="tableStyles.xml" Type="http://schemas.openxmlformats.org/officeDocument/2006/relationships/tableStyles" Id="rId3"/><Relationship Target="slides/slide6.xml" Type="http://schemas.openxmlformats.org/officeDocument/2006/relationships/slide" Id="rId11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2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9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91" name="Shape 9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2" name="Shape 92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97" name="Shape 9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8" name="Shape 98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99" name="Shape 9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3" name="Shape 10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4" name="Shape 104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05" name="Shape 10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9" name="Shape 10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0" name="Shape 110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11" name="Shape 11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5" name="Shape 11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6" name="Shape 116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17" name="Shape 11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22" name="Shape 1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3" name="Shape 123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24" name="Shape 12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28" name="Shape 12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9" name="Shape 129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30" name="Shape 13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34" name="Shape 13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5" name="Shape 135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36" name="Shape 13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40" name="Shape 14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1" name="Shape 141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42" name="Shape 14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id="59" name="Shape 5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60" name="Shape 60"/>
          <p:cNvGrpSpPr/>
          <p:nvPr/>
        </p:nvGrpSpPr>
        <p:grpSpPr>
          <a:xfrm>
            <a:off y="1334226" x="-11"/>
            <a:ext cy="4116299" cx="7314320"/>
            <a:chOff y="1378676" x="-11"/>
            <a:chExt cy="4116299" cx="7314320"/>
          </a:xfrm>
        </p:grpSpPr>
        <p:sp>
          <p:nvSpPr>
            <p:cNvPr id="61" name="Shape 61"/>
            <p:cNvSpPr/>
            <p:nvPr/>
          </p:nvSpPr>
          <p:spPr>
            <a:xfrm flipH="1">
              <a:off y="1378676" x="-11"/>
              <a:ext cy="4116299" cx="1878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62" name="Shape 62"/>
            <p:cNvSpPr/>
            <p:nvPr/>
          </p:nvSpPr>
          <p:spPr>
            <a:xfrm flipH="1">
              <a:off y="1378676" x="187809"/>
              <a:ext cy="4116299" cx="71264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63" name="Shape 63"/>
          <p:cNvSpPr txBox="1"/>
          <p:nvPr>
            <p:ph type="ctrTitle"/>
          </p:nvPr>
        </p:nvSpPr>
        <p:spPr>
          <a:xfrm>
            <a:off y="2266575" x="685800"/>
            <a:ext cy="1333799" cx="64007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4" name="Shape 64"/>
          <p:cNvSpPr txBox="1"/>
          <p:nvPr>
            <p:ph idx="1" type="subTitle"/>
          </p:nvPr>
        </p:nvSpPr>
        <p:spPr>
          <a:xfrm>
            <a:off y="3600451" x="685800"/>
            <a:ext cy="900599" cx="64007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152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2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152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2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152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2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152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2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152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2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152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2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152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2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152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2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152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2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x" type="tx">
  <p:cSld name="tx">
    <p:spTree>
      <p:nvGrpSpPr>
        <p:cNvPr id="65" name="Shape 6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66" name="Shape 66"/>
          <p:cNvGrpSpPr/>
          <p:nvPr/>
        </p:nvGrpSpPr>
        <p:grpSpPr>
          <a:xfrm>
            <a:off y="-12188" x="-13"/>
            <a:ext cy="1612601" cx="8005727"/>
            <a:chOff y="-12187" x="-13"/>
            <a:chExt cy="1161900" cx="8005727"/>
          </a:xfrm>
        </p:grpSpPr>
        <p:sp>
          <p:nvSpPr>
            <p:cNvPr id="67" name="Shape 67"/>
            <p:cNvSpPr/>
            <p:nvPr/>
          </p:nvSpPr>
          <p:spPr>
            <a:xfrm flipH="1">
              <a:off y="-12187" x="-13"/>
              <a:ext cy="1161900" cx="1878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68" name="Shape 68"/>
            <p:cNvSpPr/>
            <p:nvPr/>
          </p:nvSpPr>
          <p:spPr>
            <a:xfrm flipH="1">
              <a:off y="-12187" x="187715"/>
              <a:ext cy="1161900" cx="78179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69" name="Shape 69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buNone/>
              <a:defRPr>
                <a:solidFill>
                  <a:schemeClr val="lt1"/>
                </a:solidFill>
              </a:defRPr>
            </a:lvl1pPr>
            <a:lvl2pPr algn="l" rtl="0">
              <a:buNone/>
              <a:defRPr>
                <a:solidFill>
                  <a:schemeClr val="lt1"/>
                </a:solidFill>
              </a:defRPr>
            </a:lvl2pPr>
            <a:lvl3pPr algn="l" rtl="0">
              <a:buNone/>
              <a:defRPr>
                <a:solidFill>
                  <a:schemeClr val="lt1"/>
                </a:solidFill>
              </a:defRPr>
            </a:lvl3pPr>
            <a:lvl4pPr algn="l" rtl="0">
              <a:buNone/>
              <a:defRPr>
                <a:solidFill>
                  <a:schemeClr val="lt1"/>
                </a:solidFill>
              </a:defRPr>
            </a:lvl4pPr>
            <a:lvl5pPr algn="l" rtl="0">
              <a:buNone/>
              <a:defRPr>
                <a:solidFill>
                  <a:schemeClr val="lt1"/>
                </a:solidFill>
              </a:defRPr>
            </a:lvl5pPr>
            <a:lvl6pPr algn="l" rtl="0">
              <a:buNone/>
              <a:defRPr>
                <a:solidFill>
                  <a:schemeClr val="lt1"/>
                </a:solidFill>
              </a:defRPr>
            </a:lvl6pPr>
            <a:lvl7pPr algn="l" rtl="0">
              <a:buNone/>
              <a:defRPr>
                <a:solidFill>
                  <a:schemeClr val="lt1"/>
                </a:solidFill>
              </a:defRPr>
            </a:lvl7pPr>
            <a:lvl8pPr algn="l" rtl="0">
              <a:buNone/>
              <a:defRPr>
                <a:solidFill>
                  <a:schemeClr val="lt1"/>
                </a:solidFill>
              </a:defRPr>
            </a:lvl8pPr>
            <a:lvl9pPr algn="l" rtl="0">
              <a:buNone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y="1704688" x="457200"/>
            <a:ext cy="48401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-342900" marL="342900">
              <a:spcBef>
                <a:spcPts val="0"/>
              </a:spcBef>
              <a:buClr>
                <a:schemeClr val="dk2"/>
              </a:buClr>
              <a:buSzPct val="166666"/>
              <a:buFont typeface="Arial"/>
              <a:buChar char="•"/>
              <a:defRPr sz="1800">
                <a:solidFill>
                  <a:schemeClr val="dk2"/>
                </a:solidFill>
              </a:defRPr>
            </a:lvl1pPr>
            <a:lvl2pPr algn="l" rtl="0" indent="-285750" marL="742950">
              <a:spcBef>
                <a:spcPts val="360"/>
              </a:spcBef>
              <a:buClr>
                <a:schemeClr val="dk2"/>
              </a:buClr>
              <a:buSzPct val="100000"/>
              <a:buFont typeface="Courier New"/>
              <a:buChar char="o"/>
              <a:defRPr sz="1800">
                <a:solidFill>
                  <a:schemeClr val="dk2"/>
                </a:solidFill>
              </a:defRPr>
            </a:lvl2pPr>
            <a:lvl3pPr algn="l" rtl="0" indent="-228600" marL="1143000">
              <a:spcBef>
                <a:spcPts val="360"/>
              </a:spcBef>
              <a:buClr>
                <a:schemeClr val="dk2"/>
              </a:buClr>
              <a:buSzPct val="100000"/>
              <a:buFont typeface="Wingdings"/>
              <a:buChar char="§"/>
              <a:defRPr sz="1800">
                <a:solidFill>
                  <a:schemeClr val="dk2"/>
                </a:solidFill>
              </a:defRPr>
            </a:lvl3pPr>
            <a:lvl4pPr algn="l" rtl="0" indent="-228600" marL="1600200">
              <a:spcBef>
                <a:spcPts val="360"/>
              </a:spcBef>
              <a:buClr>
                <a:schemeClr val="dk2"/>
              </a:buClr>
              <a:buSzPct val="166666"/>
              <a:buFont typeface="Arial"/>
              <a:buChar char="•"/>
              <a:defRPr sz="1800">
                <a:solidFill>
                  <a:schemeClr val="dk2"/>
                </a:solidFill>
              </a:defRPr>
            </a:lvl4pPr>
            <a:lvl5pPr algn="l" rtl="0" indent="-228600" marL="2057400">
              <a:spcBef>
                <a:spcPts val="360"/>
              </a:spcBef>
              <a:buClr>
                <a:schemeClr val="dk2"/>
              </a:buClr>
              <a:buSzPct val="100000"/>
              <a:buFont typeface="Courier New"/>
              <a:buChar char="o"/>
              <a:defRPr sz="1800">
                <a:solidFill>
                  <a:schemeClr val="dk2"/>
                </a:solidFill>
              </a:defRPr>
            </a:lvl5pPr>
            <a:lvl6pPr algn="l" rtl="0" indent="-228600" marL="2514600">
              <a:spcBef>
                <a:spcPts val="360"/>
              </a:spcBef>
              <a:buClr>
                <a:schemeClr val="dk2"/>
              </a:buClr>
              <a:buSzPct val="100000"/>
              <a:buFont typeface="Wingdings"/>
              <a:buChar char="§"/>
              <a:defRPr sz="1800">
                <a:solidFill>
                  <a:schemeClr val="dk2"/>
                </a:solidFill>
              </a:defRPr>
            </a:lvl6pPr>
            <a:lvl7pPr algn="l" rtl="0" indent="-228600" marL="2971800">
              <a:spcBef>
                <a:spcPts val="360"/>
              </a:spcBef>
              <a:buClr>
                <a:schemeClr val="dk2"/>
              </a:buClr>
              <a:buSzPct val="166666"/>
              <a:buFont typeface="Arial"/>
              <a:buChar char="•"/>
              <a:defRPr sz="1800">
                <a:solidFill>
                  <a:schemeClr val="dk2"/>
                </a:solidFill>
              </a:defRPr>
            </a:lvl7pPr>
            <a:lvl8pPr algn="l" rtl="0" indent="-228600" marL="3429000">
              <a:spcBef>
                <a:spcPts val="360"/>
              </a:spcBef>
              <a:buClr>
                <a:schemeClr val="dk2"/>
              </a:buClr>
              <a:buSzPct val="100000"/>
              <a:buFont typeface="Courier New"/>
              <a:buChar char="o"/>
              <a:defRPr baseline="0" sz="1800">
                <a:solidFill>
                  <a:schemeClr val="dk2"/>
                </a:solidFill>
              </a:defRPr>
            </a:lvl8pPr>
            <a:lvl9pPr algn="l" rtl="0" indent="-228600" marL="3886200">
              <a:spcBef>
                <a:spcPts val="360"/>
              </a:spcBef>
              <a:buClr>
                <a:schemeClr val="dk2"/>
              </a:buClr>
              <a:buSzPct val="100000"/>
              <a:buFont typeface="Wingdings"/>
              <a:buChar char="§"/>
              <a:defRPr baseline="0" sz="1800">
                <a:solidFill>
                  <a:schemeClr val="dk2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ColTx" type="twoColTx">
  <p:cSld name="twoColTx">
    <p:spTree>
      <p:nvGrpSpPr>
        <p:cNvPr id="71" name="Shape 7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2" name="Shape 72"/>
          <p:cNvSpPr txBox="1"/>
          <p:nvPr>
            <p:ph idx="1" type="body"/>
          </p:nvPr>
        </p:nvSpPr>
        <p:spPr>
          <a:xfrm>
            <a:off y="1704684" x="456245"/>
            <a:ext cy="4840199" cx="40385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buNone/>
              <a:defRPr sz="1800"/>
            </a:lvl1pPr>
            <a:lvl2pPr rtl="0">
              <a:buNone/>
              <a:defRPr sz="1800"/>
            </a:lvl2pPr>
            <a:lvl3pPr rtl="0">
              <a:buNone/>
              <a:defRPr sz="1800"/>
            </a:lvl3pPr>
            <a:lvl4pPr rtl="0">
              <a:buNone/>
              <a:defRPr sz="1800"/>
            </a:lvl4pPr>
            <a:lvl5pPr rtl="0">
              <a:buNone/>
              <a:defRPr sz="1800"/>
            </a:lvl5pPr>
            <a:lvl6pPr rtl="0">
              <a:buNone/>
              <a:defRPr sz="1800"/>
            </a:lvl6pPr>
            <a:lvl7pPr rtl="0">
              <a:buNone/>
              <a:defRPr sz="1800"/>
            </a:lvl7pPr>
            <a:lvl8pPr rtl="0">
              <a:buNone/>
              <a:defRPr sz="1800"/>
            </a:lvl8pPr>
            <a:lvl9pPr rtl="0">
              <a:buNone/>
              <a:defRPr sz="1800"/>
            </a:lvl9pPr>
          </a:lstStyle>
          <a:p/>
        </p:txBody>
      </p:sp>
      <p:sp>
        <p:nvSpPr>
          <p:cNvPr id="73" name="Shape 73"/>
          <p:cNvSpPr txBox="1"/>
          <p:nvPr>
            <p:ph idx="2" type="body"/>
          </p:nvPr>
        </p:nvSpPr>
        <p:spPr>
          <a:xfrm>
            <a:off y="1704684" x="4648200"/>
            <a:ext cy="4840199" cx="40385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buNone/>
              <a:defRPr sz="1800"/>
            </a:lvl1pPr>
            <a:lvl2pPr rtl="0">
              <a:buNone/>
              <a:defRPr sz="1800"/>
            </a:lvl2pPr>
            <a:lvl3pPr rtl="0">
              <a:buNone/>
              <a:defRPr sz="1800"/>
            </a:lvl3pPr>
            <a:lvl4pPr rtl="0">
              <a:buNone/>
              <a:defRPr sz="1800"/>
            </a:lvl4pPr>
            <a:lvl5pPr rtl="0">
              <a:buNone/>
              <a:defRPr sz="1800"/>
            </a:lvl5pPr>
            <a:lvl6pPr rtl="0">
              <a:buNone/>
              <a:defRPr sz="1800"/>
            </a:lvl6pPr>
            <a:lvl7pPr rtl="0">
              <a:buNone/>
              <a:defRPr sz="1800"/>
            </a:lvl7pPr>
            <a:lvl8pPr rtl="0">
              <a:buNone/>
              <a:defRPr sz="1800"/>
            </a:lvl8pPr>
            <a:lvl9pPr rtl="0">
              <a:buNone/>
              <a:defRPr sz="1800"/>
            </a:lvl9pPr>
          </a:lstStyle>
          <a:p/>
        </p:txBody>
      </p:sp>
      <p:grpSp>
        <p:nvGrpSpPr>
          <p:cNvPr id="74" name="Shape 74"/>
          <p:cNvGrpSpPr/>
          <p:nvPr/>
        </p:nvGrpSpPr>
        <p:grpSpPr>
          <a:xfrm>
            <a:off y="-12188" x="-13"/>
            <a:ext cy="1612601" cx="8005727"/>
            <a:chOff y="-12187" x="-13"/>
            <a:chExt cy="1161900" cx="8005727"/>
          </a:xfrm>
        </p:grpSpPr>
        <p:sp>
          <p:nvSpPr>
            <p:cNvPr id="75" name="Shape 75"/>
            <p:cNvSpPr/>
            <p:nvPr/>
          </p:nvSpPr>
          <p:spPr>
            <a:xfrm flipH="1">
              <a:off y="-12187" x="-13"/>
              <a:ext cy="1161900" cx="1878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76" name="Shape 76"/>
            <p:cNvSpPr/>
            <p:nvPr/>
          </p:nvSpPr>
          <p:spPr>
            <a:xfrm flipH="1">
              <a:off y="-12187" x="187715"/>
              <a:ext cy="1161900" cx="78179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77" name="Shape 77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buNone/>
              <a:defRPr>
                <a:solidFill>
                  <a:schemeClr val="lt1"/>
                </a:solidFill>
              </a:defRPr>
            </a:lvl1pPr>
            <a:lvl2pPr algn="l" rtl="0">
              <a:buNone/>
              <a:defRPr>
                <a:solidFill>
                  <a:schemeClr val="lt1"/>
                </a:solidFill>
              </a:defRPr>
            </a:lvl2pPr>
            <a:lvl3pPr algn="l" rtl="0">
              <a:buNone/>
              <a:defRPr>
                <a:solidFill>
                  <a:schemeClr val="lt1"/>
                </a:solidFill>
              </a:defRPr>
            </a:lvl3pPr>
            <a:lvl4pPr algn="l" rtl="0">
              <a:buNone/>
              <a:defRPr>
                <a:solidFill>
                  <a:schemeClr val="lt1"/>
                </a:solidFill>
              </a:defRPr>
            </a:lvl4pPr>
            <a:lvl5pPr algn="l" rtl="0">
              <a:buNone/>
              <a:defRPr>
                <a:solidFill>
                  <a:schemeClr val="lt1"/>
                </a:solidFill>
              </a:defRPr>
            </a:lvl5pPr>
            <a:lvl6pPr algn="l" rtl="0">
              <a:buNone/>
              <a:defRPr>
                <a:solidFill>
                  <a:schemeClr val="lt1"/>
                </a:solidFill>
              </a:defRPr>
            </a:lvl6pPr>
            <a:lvl7pPr algn="l" rtl="0">
              <a:buNone/>
              <a:defRPr>
                <a:solidFill>
                  <a:schemeClr val="lt1"/>
                </a:solidFill>
              </a:defRPr>
            </a:lvl7pPr>
            <a:lvl8pPr algn="l" rtl="0">
              <a:buNone/>
              <a:defRPr>
                <a:solidFill>
                  <a:schemeClr val="lt1"/>
                </a:solidFill>
              </a:defRPr>
            </a:lvl8pPr>
            <a:lvl9pPr algn="l" rtl="0">
              <a:buNone/>
              <a:defRPr>
                <a:solidFill>
                  <a:schemeClr val="lt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id="78" name="Shape 7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79" name="Shape 79"/>
          <p:cNvGrpSpPr/>
          <p:nvPr/>
        </p:nvGrpSpPr>
        <p:grpSpPr>
          <a:xfrm>
            <a:off y="-12188" x="-13"/>
            <a:ext cy="1612601" cx="8005727"/>
            <a:chOff y="-12187" x="-13"/>
            <a:chExt cy="1161900" cx="8005727"/>
          </a:xfrm>
        </p:grpSpPr>
        <p:sp>
          <p:nvSpPr>
            <p:cNvPr id="80" name="Shape 80"/>
            <p:cNvSpPr/>
            <p:nvPr/>
          </p:nvSpPr>
          <p:spPr>
            <a:xfrm flipH="1">
              <a:off y="-12187" x="-13"/>
              <a:ext cy="1161900" cx="1878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  <p:sp>
          <p:nvSpPr>
            <p:cNvPr id="81" name="Shape 81"/>
            <p:cNvSpPr/>
            <p:nvPr/>
          </p:nvSpPr>
          <p:spPr>
            <a:xfrm flipH="1">
              <a:off y="-12187" x="187715"/>
              <a:ext cy="1161900" cx="78179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/>
          </p:txBody>
        </p:sp>
      </p:grpSp>
      <p:sp>
        <p:nvSpPr>
          <p:cNvPr id="82" name="Shape 82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buNone/>
              <a:defRPr>
                <a:solidFill>
                  <a:schemeClr val="lt1"/>
                </a:solidFill>
              </a:defRPr>
            </a:lvl1pPr>
            <a:lvl2pPr algn="l" rtl="0">
              <a:buNone/>
              <a:defRPr>
                <a:solidFill>
                  <a:schemeClr val="lt1"/>
                </a:solidFill>
              </a:defRPr>
            </a:lvl2pPr>
            <a:lvl3pPr algn="l" rtl="0">
              <a:buNone/>
              <a:defRPr>
                <a:solidFill>
                  <a:schemeClr val="lt1"/>
                </a:solidFill>
              </a:defRPr>
            </a:lvl3pPr>
            <a:lvl4pPr algn="l" rtl="0">
              <a:buNone/>
              <a:defRPr>
                <a:solidFill>
                  <a:schemeClr val="lt1"/>
                </a:solidFill>
              </a:defRPr>
            </a:lvl4pPr>
            <a:lvl5pPr algn="l" rtl="0">
              <a:buNone/>
              <a:defRPr>
                <a:solidFill>
                  <a:schemeClr val="lt1"/>
                </a:solidFill>
              </a:defRPr>
            </a:lvl5pPr>
            <a:lvl6pPr algn="l" rtl="0">
              <a:buNone/>
              <a:defRPr>
                <a:solidFill>
                  <a:schemeClr val="lt1"/>
                </a:solidFill>
              </a:defRPr>
            </a:lvl6pPr>
            <a:lvl7pPr algn="l" rtl="0">
              <a:buNone/>
              <a:defRPr>
                <a:solidFill>
                  <a:schemeClr val="lt1"/>
                </a:solidFill>
              </a:defRPr>
            </a:lvl7pPr>
            <a:lvl8pPr algn="l" rtl="0">
              <a:buNone/>
              <a:defRPr>
                <a:solidFill>
                  <a:schemeClr val="lt1"/>
                </a:solidFill>
              </a:defRPr>
            </a:lvl8pPr>
            <a:lvl9pPr algn="l" rtl="0">
              <a:buNone/>
              <a:defRPr>
                <a:solidFill>
                  <a:schemeClr val="lt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CAPTION_ONLY">
  <p:cSld name="CAPTION_ONLY">
    <p:spTree>
      <p:nvGrpSpPr>
        <p:cNvPr id="83" name="Shape 8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4" name="Shape 84"/>
          <p:cNvSpPr/>
          <p:nvPr/>
        </p:nvSpPr>
        <p:spPr>
          <a:xfrm flipH="1">
            <a:off y="6165014" x="8964665"/>
            <a:ext cy="695100" cx="187800"/>
          </a:xfrm>
          <a:prstGeom prst="rect">
            <a:avLst/>
          </a:prstGeom>
          <a:solidFill>
            <a:srgbClr val="AB0101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85" name="Shape 85"/>
          <p:cNvSpPr/>
          <p:nvPr/>
        </p:nvSpPr>
        <p:spPr>
          <a:xfrm flipH="1">
            <a:off y="6165014" x="3866777"/>
            <a:ext cy="695100" cx="5097900"/>
          </a:xfrm>
          <a:prstGeom prst="rect">
            <a:avLst/>
          </a:prstGeom>
          <a:solidFill>
            <a:srgbClr val="0F243E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y="6165014" x="3866812"/>
            <a:ext cy="695100" cx="50979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 indent="88900" marL="0"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1pPr>
            <a:lvl2pPr rtl="0" indent="88900" marL="0"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2pPr>
            <a:lvl3pPr rtl="0" indent="88900" marL="0"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3pPr>
            <a:lvl4pPr rtl="0" indent="88900" marL="0"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4pPr>
            <a:lvl5pPr rtl="0" indent="88900" marL="0"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5pPr>
            <a:lvl6pPr rtl="0" indent="88900" marL="0"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6pPr>
            <a:lvl7pPr rtl="0" indent="88900" marL="0"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7pPr>
            <a:lvl8pPr rtl="0" indent="88900" marL="0"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8pPr>
            <a:lvl9pPr rtl="0" indent="88900" marL="0"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id="87" name="Shape 87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1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5" name="Shape 5"/>
          <p:cNvGrpSpPr/>
          <p:nvPr/>
        </p:nvGrpSpPr>
        <p:grpSpPr>
          <a:xfrm>
            <a:off y="-94" x="33867"/>
            <a:ext cy="2810236" cx="3409812"/>
            <a:chOff y="1493" x="0"/>
            <a:chExt cy="2810236" cx="3409812"/>
          </a:xfrm>
        </p:grpSpPr>
        <p:cxnSp>
          <p:nvCxnSpPr>
            <p:cNvPr id="6" name="Shape 6"/>
            <p:cNvCxnSpPr/>
            <p:nvPr/>
          </p:nvCxnSpPr>
          <p:spPr>
            <a:xfrm>
              <a:off y="245542" x="0"/>
              <a:ext cy="1500" cx="3251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7" name="Shape 7"/>
            <p:cNvCxnSpPr/>
            <p:nvPr/>
          </p:nvCxnSpPr>
          <p:spPr>
            <a:xfrm rot="-5400000">
              <a:off y="1407880" x="-1212177"/>
              <a:ext cy="1500" cx="2806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8" name="Shape 8"/>
            <p:cNvCxnSpPr/>
            <p:nvPr/>
          </p:nvCxnSpPr>
          <p:spPr>
            <a:xfrm>
              <a:off y="474143" x="0"/>
              <a:ext cy="1500" cx="26669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9" name="Shape 9"/>
            <p:cNvCxnSpPr/>
            <p:nvPr/>
          </p:nvCxnSpPr>
          <p:spPr>
            <a:xfrm>
              <a:off y="702743" x="0"/>
              <a:ext cy="1500" cx="2167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0" name="Shape 10"/>
            <p:cNvCxnSpPr/>
            <p:nvPr/>
          </p:nvCxnSpPr>
          <p:spPr>
            <a:xfrm>
              <a:off y="931342" x="0"/>
              <a:ext cy="1500" cx="18626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1" name="Shape 11"/>
            <p:cNvCxnSpPr/>
            <p:nvPr/>
          </p:nvCxnSpPr>
          <p:spPr>
            <a:xfrm>
              <a:off y="1159942" x="0"/>
              <a:ext cy="1500" cx="1490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2" name="Shape 12"/>
            <p:cNvCxnSpPr/>
            <p:nvPr/>
          </p:nvCxnSpPr>
          <p:spPr>
            <a:xfrm>
              <a:off y="1388542" x="0"/>
              <a:ext cy="1500" cx="12191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3" name="Shape 13"/>
            <p:cNvCxnSpPr/>
            <p:nvPr/>
          </p:nvCxnSpPr>
          <p:spPr>
            <a:xfrm>
              <a:off y="1617142" x="0"/>
              <a:ext cy="1500" cx="990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4" name="Shape 14"/>
            <p:cNvCxnSpPr/>
            <p:nvPr/>
          </p:nvCxnSpPr>
          <p:spPr>
            <a:xfrm>
              <a:off y="1845742" x="0"/>
              <a:ext cy="1500" cx="745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5" name="Shape 15"/>
            <p:cNvCxnSpPr/>
            <p:nvPr/>
          </p:nvCxnSpPr>
          <p:spPr>
            <a:xfrm>
              <a:off y="2074342" x="0"/>
              <a:ext cy="1500" cx="5333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6" name="Shape 16"/>
            <p:cNvCxnSpPr/>
            <p:nvPr/>
          </p:nvCxnSpPr>
          <p:spPr>
            <a:xfrm>
              <a:off y="2302943" x="0"/>
              <a:ext cy="1500" cx="262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7" name="Shape 17"/>
            <p:cNvCxnSpPr/>
            <p:nvPr/>
          </p:nvCxnSpPr>
          <p:spPr>
            <a:xfrm rot="-5400000">
              <a:off y="1238115" x="-814261"/>
              <a:ext cy="1500" cx="24683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8" name="Shape 18"/>
            <p:cNvCxnSpPr/>
            <p:nvPr/>
          </p:nvCxnSpPr>
          <p:spPr>
            <a:xfrm rot="-5400000">
              <a:off y="1014527" x="-357712"/>
              <a:ext cy="1500" cx="2018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9" name="Shape 19"/>
            <p:cNvCxnSpPr/>
            <p:nvPr/>
          </p:nvCxnSpPr>
          <p:spPr>
            <a:xfrm rot="-5400000">
              <a:off y="887576" x="-853"/>
              <a:ext cy="1500" cx="17639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0" name="Shape 20"/>
            <p:cNvCxnSpPr/>
            <p:nvPr/>
          </p:nvCxnSpPr>
          <p:spPr>
            <a:xfrm rot="-5400000">
              <a:off y="790194" x="326307"/>
              <a:ext cy="1500" cx="15693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1" name="Shape 21"/>
            <p:cNvCxnSpPr/>
            <p:nvPr/>
          </p:nvCxnSpPr>
          <p:spPr>
            <a:xfrm rot="-5400000">
              <a:off y="709726" x="636516"/>
              <a:ext cy="1500" cx="1408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2" name="Shape 22"/>
            <p:cNvCxnSpPr/>
            <p:nvPr/>
          </p:nvCxnSpPr>
          <p:spPr>
            <a:xfrm rot="-5400000">
              <a:off y="603961" x="972228"/>
              <a:ext cy="1500" cx="11967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3" name="Shape 23"/>
            <p:cNvCxnSpPr/>
            <p:nvPr/>
          </p:nvCxnSpPr>
          <p:spPr>
            <a:xfrm rot="-5400000">
              <a:off y="527761" x="1278236"/>
              <a:ext cy="1500" cx="10443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4" name="Shape 24"/>
            <p:cNvCxnSpPr/>
            <p:nvPr/>
          </p:nvCxnSpPr>
          <p:spPr>
            <a:xfrm rot="-5400000">
              <a:off y="440776" x="1590398"/>
              <a:ext cy="1500" cx="879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5" name="Shape 25"/>
            <p:cNvCxnSpPr/>
            <p:nvPr/>
          </p:nvCxnSpPr>
          <p:spPr>
            <a:xfrm rot="-5400000">
              <a:off y="377227" x="1883657"/>
              <a:ext cy="1500" cx="7527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6" name="Shape 26"/>
            <p:cNvCxnSpPr/>
            <p:nvPr/>
          </p:nvCxnSpPr>
          <p:spPr>
            <a:xfrm rot="-5400000">
              <a:off y="292493" x="2198066"/>
              <a:ext cy="1500" cx="583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7" name="Shape 27"/>
            <p:cNvCxnSpPr/>
            <p:nvPr/>
          </p:nvCxnSpPr>
          <p:spPr>
            <a:xfrm rot="-5400000">
              <a:off y="199376" x="2521027"/>
              <a:ext cy="1500" cx="397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8" name="Shape 28"/>
            <p:cNvCxnSpPr/>
            <p:nvPr/>
          </p:nvCxnSpPr>
          <p:spPr>
            <a:xfrm rot="-5400000">
              <a:off y="148627" x="2801688"/>
              <a:ext cy="1500" cx="295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9" name="Shape 29"/>
            <p:cNvCxnSpPr/>
            <p:nvPr/>
          </p:nvCxnSpPr>
          <p:spPr>
            <a:xfrm rot="-5400000">
              <a:off y="102444" x="3079242"/>
              <a:ext cy="1500" cx="201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0" name="Shape 30"/>
            <p:cNvCxnSpPr/>
            <p:nvPr/>
          </p:nvCxnSpPr>
          <p:spPr>
            <a:xfrm rot="-5400000">
              <a:off y="85076" x="3324762"/>
              <a:ext cy="1500" cx="1686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</p:grpSp>
      <p:sp>
        <p:nvSpPr>
          <p:cNvPr id="31" name="Shape 31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279400" mar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trike="noStrike" u="none" b="0" cap="none" baseline="0" sz="4400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-342900" marL="342900">
              <a:spcBef>
                <a:spcPts val="0"/>
              </a:spcBef>
              <a:buClr>
                <a:schemeClr val="dk2"/>
              </a:buClr>
              <a:buSzPct val="166666"/>
              <a:buFont typeface="Arial"/>
              <a:buChar char="•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-285750" marL="742950">
              <a:spcBef>
                <a:spcPts val="360"/>
              </a:spcBef>
              <a:buClr>
                <a:schemeClr val="dk2"/>
              </a:buClr>
              <a:buSzPct val="100000"/>
              <a:buFont typeface="Courier New"/>
              <a:buChar char="o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-228600" marL="1143000">
              <a:spcBef>
                <a:spcPts val="360"/>
              </a:spcBef>
              <a:buClr>
                <a:schemeClr val="dk2"/>
              </a:buClr>
              <a:buSzPct val="100000"/>
              <a:buFont typeface="Wingdings"/>
              <a:buChar char="§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-228600" marL="1600200">
              <a:spcBef>
                <a:spcPts val="360"/>
              </a:spcBef>
              <a:buClr>
                <a:schemeClr val="dk2"/>
              </a:buClr>
              <a:buSzPct val="166666"/>
              <a:buFont typeface="Arial"/>
              <a:buChar char="•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-228600" marL="2057400">
              <a:spcBef>
                <a:spcPts val="360"/>
              </a:spcBef>
              <a:buClr>
                <a:schemeClr val="dk2"/>
              </a:buClr>
              <a:buSzPct val="100000"/>
              <a:buFont typeface="Courier New"/>
              <a:buChar char="o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-228600" marL="2514600">
              <a:spcBef>
                <a:spcPts val="360"/>
              </a:spcBef>
              <a:buClr>
                <a:schemeClr val="dk2"/>
              </a:buClr>
              <a:buSzPct val="100000"/>
              <a:buFont typeface="Wingdings"/>
              <a:buChar char="§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-228600" marL="2971800">
              <a:spcBef>
                <a:spcPts val="360"/>
              </a:spcBef>
              <a:buClr>
                <a:schemeClr val="dk2"/>
              </a:buClr>
              <a:buSzPct val="166666"/>
              <a:buFont typeface="Arial"/>
              <a:buChar char="•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-228600" marL="3429000">
              <a:spcBef>
                <a:spcPts val="360"/>
              </a:spcBef>
              <a:buClr>
                <a:schemeClr val="dk2"/>
              </a:buClr>
              <a:buSzPct val="100000"/>
              <a:buFont typeface="Courier New"/>
              <a:buChar char="o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-228600" marL="3886200">
              <a:spcBef>
                <a:spcPts val="360"/>
              </a:spcBef>
              <a:buClr>
                <a:schemeClr val="dk2"/>
              </a:buClr>
              <a:buSzPct val="100000"/>
              <a:buFont typeface="Wingdings"/>
              <a:buChar char="§"/>
              <a:defRPr strike="noStrike" u="none" b="0" cap="none" baseline="0" sz="18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grpSp>
        <p:nvGrpSpPr>
          <p:cNvPr id="33" name="Shape 33"/>
          <p:cNvGrpSpPr/>
          <p:nvPr/>
        </p:nvGrpSpPr>
        <p:grpSpPr>
          <a:xfrm rot="10800000">
            <a:off y="4047858" x="5734187"/>
            <a:ext cy="2810236" cx="3409812"/>
            <a:chOff y="1493" x="0"/>
            <a:chExt cy="2810236" cx="3409812"/>
          </a:xfrm>
        </p:grpSpPr>
        <p:cxnSp>
          <p:nvCxnSpPr>
            <p:cNvPr id="34" name="Shape 34"/>
            <p:cNvCxnSpPr/>
            <p:nvPr/>
          </p:nvCxnSpPr>
          <p:spPr>
            <a:xfrm>
              <a:off y="245542" x="0"/>
              <a:ext cy="1500" cx="3251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5" name="Shape 35"/>
            <p:cNvCxnSpPr/>
            <p:nvPr/>
          </p:nvCxnSpPr>
          <p:spPr>
            <a:xfrm rot="-5400000">
              <a:off y="1407880" x="-1212177"/>
              <a:ext cy="1500" cx="2806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6" name="Shape 36"/>
            <p:cNvCxnSpPr/>
            <p:nvPr/>
          </p:nvCxnSpPr>
          <p:spPr>
            <a:xfrm>
              <a:off y="474143" x="0"/>
              <a:ext cy="1500" cx="26669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7" name="Shape 37"/>
            <p:cNvCxnSpPr/>
            <p:nvPr/>
          </p:nvCxnSpPr>
          <p:spPr>
            <a:xfrm>
              <a:off y="702743" x="0"/>
              <a:ext cy="1500" cx="2167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8" name="Shape 38"/>
            <p:cNvCxnSpPr/>
            <p:nvPr/>
          </p:nvCxnSpPr>
          <p:spPr>
            <a:xfrm>
              <a:off y="931342" x="0"/>
              <a:ext cy="1500" cx="18626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9" name="Shape 39"/>
            <p:cNvCxnSpPr/>
            <p:nvPr/>
          </p:nvCxnSpPr>
          <p:spPr>
            <a:xfrm>
              <a:off y="1159942" x="0"/>
              <a:ext cy="1500" cx="1490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0" name="Shape 40"/>
            <p:cNvCxnSpPr/>
            <p:nvPr/>
          </p:nvCxnSpPr>
          <p:spPr>
            <a:xfrm>
              <a:off y="1388542" x="0"/>
              <a:ext cy="1500" cx="12191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1" name="Shape 41"/>
            <p:cNvCxnSpPr/>
            <p:nvPr/>
          </p:nvCxnSpPr>
          <p:spPr>
            <a:xfrm>
              <a:off y="1617142" x="0"/>
              <a:ext cy="1500" cx="990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2" name="Shape 42"/>
            <p:cNvCxnSpPr/>
            <p:nvPr/>
          </p:nvCxnSpPr>
          <p:spPr>
            <a:xfrm>
              <a:off y="1845742" x="0"/>
              <a:ext cy="1500" cx="745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3" name="Shape 43"/>
            <p:cNvCxnSpPr/>
            <p:nvPr/>
          </p:nvCxnSpPr>
          <p:spPr>
            <a:xfrm>
              <a:off y="2074342" x="0"/>
              <a:ext cy="1500" cx="5333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4" name="Shape 44"/>
            <p:cNvCxnSpPr/>
            <p:nvPr/>
          </p:nvCxnSpPr>
          <p:spPr>
            <a:xfrm>
              <a:off y="2302943" x="0"/>
              <a:ext cy="1500" cx="262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5" name="Shape 45"/>
            <p:cNvCxnSpPr/>
            <p:nvPr/>
          </p:nvCxnSpPr>
          <p:spPr>
            <a:xfrm rot="-5400000">
              <a:off y="1238115" x="-814261"/>
              <a:ext cy="1500" cx="24683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6" name="Shape 46"/>
            <p:cNvCxnSpPr/>
            <p:nvPr/>
          </p:nvCxnSpPr>
          <p:spPr>
            <a:xfrm rot="-5400000">
              <a:off y="1014527" x="-357712"/>
              <a:ext cy="1500" cx="2018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7" name="Shape 47"/>
            <p:cNvCxnSpPr/>
            <p:nvPr/>
          </p:nvCxnSpPr>
          <p:spPr>
            <a:xfrm rot="-5400000">
              <a:off y="887576" x="-853"/>
              <a:ext cy="1500" cx="17639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8" name="Shape 48"/>
            <p:cNvCxnSpPr/>
            <p:nvPr/>
          </p:nvCxnSpPr>
          <p:spPr>
            <a:xfrm rot="-5400000">
              <a:off y="790194" x="326307"/>
              <a:ext cy="1500" cx="15693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9" name="Shape 49"/>
            <p:cNvCxnSpPr/>
            <p:nvPr/>
          </p:nvCxnSpPr>
          <p:spPr>
            <a:xfrm rot="-5400000">
              <a:off y="709726" x="636516"/>
              <a:ext cy="1500" cx="1408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0" name="Shape 50"/>
            <p:cNvCxnSpPr/>
            <p:nvPr/>
          </p:nvCxnSpPr>
          <p:spPr>
            <a:xfrm rot="-5400000">
              <a:off y="603961" x="972228"/>
              <a:ext cy="1500" cx="11967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1" name="Shape 51"/>
            <p:cNvCxnSpPr/>
            <p:nvPr/>
          </p:nvCxnSpPr>
          <p:spPr>
            <a:xfrm rot="-5400000">
              <a:off y="527761" x="1278236"/>
              <a:ext cy="1500" cx="10443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2" name="Shape 52"/>
            <p:cNvCxnSpPr/>
            <p:nvPr/>
          </p:nvCxnSpPr>
          <p:spPr>
            <a:xfrm rot="-5400000">
              <a:off y="440776" x="1590398"/>
              <a:ext cy="1500" cx="879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3" name="Shape 53"/>
            <p:cNvCxnSpPr/>
            <p:nvPr/>
          </p:nvCxnSpPr>
          <p:spPr>
            <a:xfrm rot="-5400000">
              <a:off y="377227" x="1883657"/>
              <a:ext cy="1500" cx="7527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4" name="Shape 54"/>
            <p:cNvCxnSpPr/>
            <p:nvPr/>
          </p:nvCxnSpPr>
          <p:spPr>
            <a:xfrm rot="-5400000">
              <a:off y="292493" x="2198066"/>
              <a:ext cy="1500" cx="583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5" name="Shape 55"/>
            <p:cNvCxnSpPr/>
            <p:nvPr/>
          </p:nvCxnSpPr>
          <p:spPr>
            <a:xfrm rot="-5400000">
              <a:off y="199376" x="2521027"/>
              <a:ext cy="1500" cx="397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6" name="Shape 56"/>
            <p:cNvCxnSpPr/>
            <p:nvPr/>
          </p:nvCxnSpPr>
          <p:spPr>
            <a:xfrm rot="-5400000">
              <a:off y="148627" x="2801688"/>
              <a:ext cy="1500" cx="295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7" name="Shape 57"/>
            <p:cNvCxnSpPr/>
            <p:nvPr/>
          </p:nvCxnSpPr>
          <p:spPr>
            <a:xfrm rot="-5400000">
              <a:off y="102444" x="3079242"/>
              <a:ext cy="1500" cx="201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8" name="Shape 58"/>
            <p:cNvCxnSpPr/>
            <p:nvPr/>
          </p:nvCxnSpPr>
          <p:spPr>
            <a:xfrm rot="-5400000">
              <a:off y="85076" x="3324762"/>
              <a:ext cy="1500" cx="1686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</p:grp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9.xml.rels><?xml version="1.0" encoding="UTF-8" standalone="yes"?><Relationships xmlns="http://schemas.openxmlformats.org/package/2006/relationships"><Relationship Target="../notesSlides/notesSlide9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8" name="Shape 8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9" name="Shape 89"/>
          <p:cNvSpPr txBox="1"/>
          <p:nvPr>
            <p:ph type="ctrTitle"/>
          </p:nvPr>
        </p:nvSpPr>
        <p:spPr>
          <a:xfrm>
            <a:off y="2266575" x="685800"/>
            <a:ext cy="1333799" cx="64007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La Famille</a:t>
            </a:r>
          </a:p>
        </p:txBody>
      </p:sp>
      <p:sp>
        <p:nvSpPr>
          <p:cNvPr id="90" name="Shape 90"/>
          <p:cNvSpPr txBox="1"/>
          <p:nvPr>
            <p:ph idx="1" type="subTitle"/>
          </p:nvPr>
        </p:nvSpPr>
        <p:spPr>
          <a:xfrm>
            <a:off y="3600451" x="685800"/>
            <a:ext cy="900599" cx="64007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buNone/>
            </a:pPr>
            <a:r>
              <a:rPr lang="en"/>
              <a:t>Teja Bhyravabhotla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4" name="Shape 9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5" name="Shape 95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Questions de Pr</a:t>
            </a:r>
            <a:r>
              <a:rPr lang="en">
                <a:solidFill>
                  <a:srgbClr val="EFEDE2"/>
                </a:solidFill>
              </a:rPr>
              <a:t>é</a:t>
            </a:r>
            <a:r>
              <a:rPr lang="en"/>
              <a:t>-Pr</a:t>
            </a:r>
            <a:r>
              <a:rPr lang="en">
                <a:solidFill>
                  <a:srgbClr val="EFEDE2"/>
                </a:solidFill>
              </a:rPr>
              <a:t>é</a:t>
            </a:r>
            <a:r>
              <a:rPr lang="en"/>
              <a:t>sentation</a:t>
            </a:r>
          </a:p>
        </p:txBody>
      </p:sp>
      <p:sp>
        <p:nvSpPr>
          <p:cNvPr id="96" name="Shape 96"/>
          <p:cNvSpPr txBox="1"/>
          <p:nvPr>
            <p:ph idx="1" type="body"/>
          </p:nvPr>
        </p:nvSpPr>
        <p:spPr>
          <a:xfrm>
            <a:off y="1704688" x="457200"/>
            <a:ext cy="48401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lnSpc>
                <a:spcPct val="115000"/>
              </a:lnSpc>
              <a:spcBef>
                <a:spcPts val="2400"/>
              </a:spcBef>
              <a:spcAft>
                <a:spcPts val="600"/>
              </a:spcAft>
              <a:buNone/>
            </a:pPr>
            <a:r>
              <a:rPr sz="3000" lang="en"/>
              <a:t>1. À votre avis, qu'est-ce que c'est la definition de la famille nucleaire?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/>
              <a:t>2. Qu'est-ce que c'est les composants d'une famille?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/>
              <a:t>3. Est-ce qu'il y a une definition de famille ou multiple?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0" name="Shape 10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1" name="Shape 101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Definitions</a:t>
            </a:r>
          </a:p>
        </p:txBody>
      </p:sp>
      <p:sp>
        <p:nvSpPr>
          <p:cNvPr id="102" name="Shape 102"/>
          <p:cNvSpPr txBox="1"/>
          <p:nvPr>
            <p:ph idx="1" type="body"/>
          </p:nvPr>
        </p:nvSpPr>
        <p:spPr>
          <a:xfrm>
            <a:off y="1704688" x="457200"/>
            <a:ext cy="48401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sz="3000" lang="en"/>
              <a:t>bambins: les enfants qui ont entre 1 de 3 ans.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/>
              <a:t>le ménage: groupe de personnes qui habite dans la m</a:t>
            </a:r>
            <a:r>
              <a:rPr sz="3000" lang="en">
                <a:solidFill>
                  <a:srgbClr val="1F497D"/>
                </a:solidFill>
              </a:rPr>
              <a:t>ême maison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/>
              <a:t>monoparentale: une famille qui a une parent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/>
              <a:t>horaires: un calendrier de faires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/>
              <a:t>suscriter: créer</a:t>
            </a:r>
          </a:p>
          <a:p>
            <a:r>
              <a:t/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6" name="Shape 10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7" name="Shape 107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4800" lang="en"/>
              <a:t>Famille Nucléaire</a:t>
            </a:r>
          </a:p>
        </p:txBody>
      </p:sp>
      <p:sp>
        <p:nvSpPr>
          <p:cNvPr id="108" name="Shape 108"/>
          <p:cNvSpPr txBox="1"/>
          <p:nvPr>
            <p:ph idx="1" type="body"/>
          </p:nvPr>
        </p:nvSpPr>
        <p:spPr>
          <a:xfrm>
            <a:off y="1704688" x="457200"/>
            <a:ext cy="48401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buClr>
                <a:schemeClr val="dk2"/>
              </a:buClr>
              <a:buSzPct val="99999"/>
              <a:buFont typeface="Arial"/>
              <a:buChar char="•"/>
            </a:pPr>
            <a:r>
              <a:rPr sz="3000" lang="en"/>
              <a:t>traditionalment un ensemble de deux personnes</a:t>
            </a:r>
          </a:p>
          <a:p>
            <a:pPr rtl="0" lvl="1" indent="-342900" marL="914400">
              <a:buClr>
                <a:schemeClr val="dk2"/>
              </a:buClr>
              <a:buSzPct val="60000"/>
              <a:buFont typeface="Courier New"/>
              <a:buChar char="o"/>
            </a:pPr>
            <a:r>
              <a:rPr sz="3000" lang="en"/>
              <a:t>forme un communauté mat</a:t>
            </a:r>
            <a:r>
              <a:rPr sz="3000" lang="en">
                <a:solidFill>
                  <a:srgbClr val="1F497D"/>
                </a:solidFill>
              </a:rPr>
              <a:t>érielle et affective</a:t>
            </a:r>
          </a:p>
          <a:p>
            <a:r>
              <a:t/>
            </a:r>
          </a:p>
          <a:p>
            <a:pPr rtl="0" lvl="0" indent="-342900" marL="457200">
              <a:buClr>
                <a:schemeClr val="dk2"/>
              </a:buClr>
              <a:buSzPct val="99999"/>
              <a:buFont typeface="Arial"/>
              <a:buChar char="•"/>
            </a:pPr>
            <a:r>
              <a:rPr sz="3000" lang="en">
                <a:solidFill>
                  <a:srgbClr val="1F497D"/>
                </a:solidFill>
              </a:rPr>
              <a:t>unité domestique s'appelle "le</a:t>
            </a:r>
            <a:r>
              <a:rPr sz="3000" lang="en"/>
              <a:t> ménage"</a:t>
            </a:r>
          </a:p>
          <a:p>
            <a:r>
              <a:t/>
            </a:r>
          </a:p>
          <a:p>
            <a:pPr rtl="0" lvl="0" indent="-342900" marL="457200">
              <a:buClr>
                <a:schemeClr val="dk2"/>
              </a:buClr>
              <a:buSzPct val="99999"/>
              <a:buFont typeface="Arial"/>
              <a:buChar char="•"/>
            </a:pPr>
            <a:r>
              <a:rPr sz="3000" lang="en"/>
              <a:t>traditions</a:t>
            </a:r>
          </a:p>
          <a:p>
            <a:pPr rtl="0" lvl="1" indent="-342900" marL="914400">
              <a:buClr>
                <a:schemeClr val="dk2"/>
              </a:buClr>
              <a:buSzPct val="60000"/>
              <a:buFont typeface="Courier New"/>
              <a:buChar char="o"/>
            </a:pPr>
            <a:r>
              <a:rPr sz="3000" lang="en"/>
              <a:t>manger le plus grand repas avec la famille</a:t>
            </a:r>
          </a:p>
          <a:p>
            <a:pPr rtl="0" lvl="1" indent="-342900" marL="914400">
              <a:buClr>
                <a:schemeClr val="dk2"/>
              </a:buClr>
              <a:buSzPct val="60000"/>
              <a:buFont typeface="Courier New"/>
              <a:buChar char="o"/>
            </a:pPr>
            <a:r>
              <a:rPr sz="3000" lang="en"/>
              <a:t>temps de famille est très importante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2" name="Shape 1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3" name="Shape 113"/>
          <p:cNvSpPr txBox="1"/>
          <p:nvPr>
            <p:ph type="title"/>
          </p:nvPr>
        </p:nvSpPr>
        <p:spPr>
          <a:xfrm>
            <a:off y="215126" x="457200"/>
            <a:ext cy="13517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buNone/>
            </a:pPr>
            <a:r>
              <a:rPr lang="en"/>
              <a:t>Famille Nucl</a:t>
            </a:r>
            <a:r>
              <a:rPr sz="4800" lang="en"/>
              <a:t>éaire</a:t>
            </a:r>
          </a:p>
        </p:txBody>
      </p:sp>
      <p:sp>
        <p:nvSpPr>
          <p:cNvPr id="114" name="Shape 114"/>
          <p:cNvSpPr txBox="1"/>
          <p:nvPr>
            <p:ph idx="1" type="body"/>
          </p:nvPr>
        </p:nvSpPr>
        <p:spPr>
          <a:xfrm>
            <a:off y="1704688" x="457200"/>
            <a:ext cy="48401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lnSpc>
                <a:spcPct val="115000"/>
              </a:lnSpc>
              <a:spcBef>
                <a:spcPts val="2400"/>
              </a:spcBef>
              <a:spcAft>
                <a:spcPts val="600"/>
              </a:spcAft>
              <a:buClr>
                <a:schemeClr val="dk2"/>
              </a:buClr>
              <a:buSzPct val="99999"/>
              <a:buFont typeface="Arial"/>
              <a:buChar char="•"/>
            </a:pPr>
            <a:r>
              <a:rPr sz="3000" lang="en"/>
              <a:t>Temps de famille</a:t>
            </a:r>
          </a:p>
          <a:p>
            <a:pPr rtl="0" lvl="1" indent="-342900" marL="914400">
              <a:lnSpc>
                <a:spcPct val="115000"/>
              </a:lnSpc>
              <a:spcBef>
                <a:spcPts val="2400"/>
              </a:spcBef>
              <a:spcAft>
                <a:spcPts val="600"/>
              </a:spcAft>
              <a:buClr>
                <a:schemeClr val="dk2"/>
              </a:buClr>
              <a:buSzPct val="60000"/>
              <a:buFont typeface="Courier New"/>
              <a:buChar char="o"/>
            </a:pPr>
            <a:r>
              <a:rPr sz="3000" lang="en"/>
              <a:t>Les weekends, ils generalement font des activités - comme faire de la randonée</a:t>
            </a:r>
          </a:p>
          <a:p>
            <a:pPr rtl="0" lvl="1" indent="-342900" marL="914400">
              <a:lnSpc>
                <a:spcPct val="115000"/>
              </a:lnSpc>
              <a:spcBef>
                <a:spcPts val="2400"/>
              </a:spcBef>
              <a:spcAft>
                <a:spcPts val="600"/>
              </a:spcAft>
              <a:buClr>
                <a:schemeClr val="dk2"/>
              </a:buClr>
              <a:buSzPct val="60000"/>
              <a:buFont typeface="Courier New"/>
              <a:buChar char="o"/>
            </a:pPr>
            <a:r>
              <a:rPr sz="3000" lang="en"/>
              <a:t>En vacances - aller à la campagne pour une longue periode de temps</a:t>
            </a:r>
          </a:p>
          <a:p>
            <a:pPr rtl="0" lvl="0" indent="-342900" marL="457200">
              <a:lnSpc>
                <a:spcPct val="115000"/>
              </a:lnSpc>
              <a:spcBef>
                <a:spcPts val="2400"/>
              </a:spcBef>
              <a:spcAft>
                <a:spcPts val="600"/>
              </a:spcAft>
              <a:buClr>
                <a:schemeClr val="dk2"/>
              </a:buClr>
              <a:buSzPct val="99999"/>
              <a:buFont typeface="Arial"/>
              <a:buChar char="•"/>
            </a:pPr>
            <a:r>
              <a:rPr sz="3000" lang="en"/>
              <a:t>Les traditions de famille est très importante</a:t>
            </a:r>
          </a:p>
          <a:p>
            <a:pPr rtl="0" lvl="1" indent="-342900" marL="914400">
              <a:lnSpc>
                <a:spcPct val="115000"/>
              </a:lnSpc>
              <a:spcBef>
                <a:spcPts val="2400"/>
              </a:spcBef>
              <a:spcAft>
                <a:spcPts val="600"/>
              </a:spcAft>
              <a:buClr>
                <a:schemeClr val="dk2"/>
              </a:buClr>
              <a:buSzPct val="60000"/>
              <a:buFont typeface="Courier New"/>
              <a:buChar char="o"/>
            </a:pPr>
            <a:r>
              <a:rPr sz="3000" lang="en"/>
              <a:t>des celebrations - Noël, Pâques, etc.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8" name="Shape 11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9" name="Shape 119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Famille Nucl</a:t>
            </a:r>
            <a:r>
              <a:rPr sz="4800" lang="en"/>
              <a:t>éaire</a:t>
            </a:r>
          </a:p>
        </p:txBody>
      </p:sp>
      <p:sp>
        <p:nvSpPr>
          <p:cNvPr id="120" name="Shape 120"/>
          <p:cNvSpPr txBox="1"/>
          <p:nvPr>
            <p:ph idx="1" type="body"/>
          </p:nvPr>
        </p:nvSpPr>
        <p:spPr>
          <a:xfrm>
            <a:off y="1704688" x="457200"/>
            <a:ext cy="48401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buClr>
                <a:schemeClr val="dk2"/>
              </a:buClr>
              <a:buSzPct val="99999"/>
              <a:buFont typeface="Arial"/>
              <a:buChar char="•"/>
            </a:pPr>
            <a:r>
              <a:rPr sz="3000" lang="en"/>
              <a:t>La definition orthodoxe de famille evolue</a:t>
            </a:r>
          </a:p>
          <a:p>
            <a:r>
              <a:t/>
            </a:r>
          </a:p>
          <a:p>
            <a:pPr algn="ctr" rtl="0" lvl="0" indent="0" marL="0">
              <a:buNone/>
            </a:pPr>
            <a:r>
              <a:rPr sz="3000" lang="en"/>
              <a:t>Mère, Père, Les Enfants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pPr algn="ctr" rtl="0" lvl="0" indent="0" marL="457200">
              <a:buNone/>
            </a:pPr>
            <a:r>
              <a:rPr sz="3000" lang="en"/>
              <a:t>Monoparentale, Parents Homosexuelles, Famille d'Accueil </a:t>
            </a:r>
          </a:p>
          <a:p>
            <a:pPr algn="ctr" lvl="0" indent="0" marL="457200">
              <a:buNone/>
            </a:pPr>
            <a:r>
              <a:rPr sz="3000" lang="en"/>
              <a:t>			</a:t>
            </a:r>
          </a:p>
        </p:txBody>
      </p:sp>
      <p:sp>
        <p:nvSpPr>
          <p:cNvPr id="121" name="Shape 121"/>
          <p:cNvSpPr/>
          <p:nvPr/>
        </p:nvSpPr>
        <p:spPr>
          <a:xfrm>
            <a:off y="3525375" x="4098150"/>
            <a:ext cy="513899" cx="947699"/>
          </a:xfrm>
          <a:prstGeom prst="down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w="19050" cap="flat">
            <a:solidFill>
              <a:schemeClr val="dk2"/>
            </a:solidFill>
            <a:prstDash val="solid"/>
            <a:round/>
            <a:headEnd w="med" len="med" type="none"/>
            <a:tailEnd w="med" len="med" type="none"/>
          </a:ln>
        </p:spPr>
        <p:txBody>
          <a:bodyPr bIns="91425" rIns="91425" lIns="91425" tIns="91425" anchor="ctr" anchorCtr="0">
            <a:noAutofit/>
          </a:bodyPr>
          <a:lstStyle/>
          <a:p/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5" name="Shape 12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6" name="Shape 126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La Video</a:t>
            </a:r>
          </a:p>
        </p:txBody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y="1704688" x="457200"/>
            <a:ext cy="48401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sz="3000" lang="en">
                <a:solidFill>
                  <a:srgbClr val="1F497D"/>
                </a:solidFill>
              </a:rPr>
              <a:t>http://www.youtube.com/watch?v=MO0ewMUGbAw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>
                <a:solidFill>
                  <a:srgbClr val="1F497D"/>
                </a:solidFill>
              </a:rPr>
              <a:t>1. Quelle est le but de cette vidéo?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>
                <a:solidFill>
                  <a:srgbClr val="1F497D"/>
                </a:solidFill>
              </a:rPr>
              <a:t>2. Depuis combien d'années est-ce que la famille a changé? Qu'est-ce que c'est les raisons pour cette changement dans le stéréotype?</a:t>
            </a:r>
          </a:p>
          <a:p>
            <a:pPr rtl="0" lvl="0">
              <a:buNone/>
            </a:pPr>
            <a:r>
              <a:rPr sz="4400" lang="en">
                <a:solidFill>
                  <a:srgbClr val="EFEDE2"/>
                </a:solidFill>
              </a:rPr>
              <a:t>éé</a:t>
            </a:r>
          </a:p>
          <a:p>
            <a:r>
              <a:t/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1" name="Shape 13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2" name="Shape 132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L'Article</a:t>
            </a:r>
          </a:p>
        </p:txBody>
      </p:sp>
      <p:sp>
        <p:nvSpPr>
          <p:cNvPr id="133" name="Shape 133"/>
          <p:cNvSpPr txBox="1"/>
          <p:nvPr>
            <p:ph idx="1" type="body"/>
          </p:nvPr>
        </p:nvSpPr>
        <p:spPr>
          <a:xfrm>
            <a:off y="1704688" x="457200"/>
            <a:ext cy="48401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sz="2400" lang="en">
                <a:solidFill>
                  <a:srgbClr val="1F497D"/>
                </a:solidFill>
              </a:rPr>
              <a:t>http://www.psychologies.com/Famille/Familles-recomposees/Familles-monoparentales/Articles-et-Dossiers/Qui-sont-les-familles-monoparentales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/>
              <a:t>1. Quel est le but de cette article?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/>
              <a:t>2. Est-ce que la psychologie et la vie de les enfants a changé?</a:t>
            </a:r>
          </a:p>
          <a:p>
            <a:r>
              <a:t/>
            </a:r>
          </a:p>
          <a:p>
            <a:pPr>
              <a:buNone/>
            </a:pPr>
            <a:r>
              <a:rPr sz="3000" lang="en"/>
              <a:t>3. Qu'est-ce que c'est le fonction de Fondation K urgencies?</a:t>
            </a: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7" name="Shape 13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8" name="Shape 138"/>
          <p:cNvSpPr txBox="1"/>
          <p:nvPr>
            <p:ph type="title"/>
          </p:nvPr>
        </p:nvSpPr>
        <p:spPr>
          <a:xfrm>
            <a:off y="134801" x="457200"/>
            <a:ext cy="13517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Produits, Pratiques, Perspectives</a:t>
            </a:r>
          </a:p>
        </p:txBody>
      </p:sp>
      <p:sp>
        <p:nvSpPr>
          <p:cNvPr id="139" name="Shape 139"/>
          <p:cNvSpPr txBox="1"/>
          <p:nvPr>
            <p:ph idx="1" type="body"/>
          </p:nvPr>
        </p:nvSpPr>
        <p:spPr>
          <a:xfrm>
            <a:off y="1704688" x="457200"/>
            <a:ext cy="48401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sz="3000" lang="en"/>
              <a:t>Produits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pPr rtl="0" lvl="0">
              <a:buNone/>
            </a:pPr>
            <a:r>
              <a:rPr sz="3000" lang="en"/>
              <a:t>Pratiques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pPr>
              <a:buNone/>
            </a:pPr>
            <a:r>
              <a:rPr sz="3000" lang="en"/>
              <a:t>Perspectives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Custom 501">
      <a:dk1>
        <a:srgbClr val="000000"/>
      </a:dk1>
      <a:lt1>
        <a:srgbClr val="EFEDE2"/>
      </a:lt1>
      <a:dk2>
        <a:srgbClr val="1F497D"/>
      </a:dk2>
      <a:lt2>
        <a:srgbClr val="FDFFFF"/>
      </a:lt2>
      <a:accent1>
        <a:srgbClr val="4F81BD"/>
      </a:accent1>
      <a:accent2>
        <a:srgbClr val="AB0101"/>
      </a:accent2>
      <a:accent3>
        <a:srgbClr val="86B060"/>
      </a:accent3>
      <a:accent4>
        <a:srgbClr val="7760A0"/>
      </a:accent4>
      <a:accent5>
        <a:srgbClr val="739395"/>
      </a:accent5>
      <a:accent6>
        <a:srgbClr val="968B52"/>
      </a:accent6>
      <a:hlink>
        <a:srgbClr val="336699"/>
      </a:hlink>
      <a:folHlink>
        <a:srgbClr val="969696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